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4" r:id="rId11"/>
    <p:sldId id="263" r:id="rId12"/>
    <p:sldId id="270" r:id="rId13"/>
    <p:sldId id="269" r:id="rId14"/>
    <p:sldId id="268" r:id="rId15"/>
    <p:sldId id="267" r:id="rId16"/>
    <p:sldId id="271" r:id="rId17"/>
    <p:sldId id="272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4708F-1C2B-4544-BED8-F012207D299A}" v="8" dt="2025-02-28T06:52:20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FA97EF-9018-7611-4E71-634CD761D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2EDB3CC-5E67-B873-83A6-5202FA84E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3DA60A4-760C-E4F1-D573-3B810DE4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EB9A32C-8D65-767C-5451-577BF4C8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DBEEE3C-5972-4F0F-B390-F5E1ADF4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23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304824-A147-7F5C-B1C6-0B23600A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A4DEBBE-047F-8E50-8B91-BF34D1A0F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68102E2-FC81-781B-F478-7BF6F9C6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F17A72C-9E24-A0D6-CF9C-4C0DCBD5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BE4CB81-4119-1307-EC68-303A9CC4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4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63AE2FE-0A5B-5353-9E60-1D380ADC7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8788DFC-8FC4-34F6-E8C7-3387B1B87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CFF052F-6680-BB2E-2947-0004222A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EB3E09A-A177-D53C-3D10-AB6947E9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C97B17-0036-4720-6F31-5E38CAFE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73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343A07-46A2-C196-B61D-0BCBD59E1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D07EF5-CBB1-8D7A-D217-1D7DEB6F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D979FDE-6709-14D9-8AAF-D34B5C8B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CDAEC95-9AD2-FC60-993C-7AC30E9C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8D441C3-8710-C63E-6A34-73FF7E83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48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0A34F3-3F5C-4413-5F14-29DDC009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2C3D9F1-216B-D32A-4A14-CA5E2DF6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E6F6A1-5F21-9D8F-9456-D54EF1B3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0C9BEDF-203F-C352-6524-C16672F4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1970FB-7653-17B9-4E69-C3262FDD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221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104783-6BCA-46BE-56A9-AD6E84F7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EE5A5AB-5446-7358-5F46-7B7DE6E6A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757EA10-B0CC-9035-1FFF-B19DDEA5F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7B813AB-CDE9-8D9C-3D71-134DCFD3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BDEBB93-284C-3F53-C229-36FDFB716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D9349AE-5019-B200-D63C-D649AD42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16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81725C-C210-9086-EB2D-EBD84415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110D005-A864-340E-83DB-BF1764301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AEB11FB-1D8C-F20A-8E7C-FDC75E05B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A114E91-8969-AA00-0164-FF7E2D5F5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B965BE6-D38B-2174-7514-041E7D56F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C1582A7-4BAB-B0F0-A2BE-EAB1B149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28AC4E0-2017-A80C-57F0-BEA3023E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F7985FA-4E20-1CEE-1EBE-8525A95E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41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374419-21A0-57A0-FC62-28D9F879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015505D-1CB2-4170-0A31-78CAE959D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B81A2EC-0EB8-BAA6-91AF-6376ACCC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22786C3-ACDD-EDDE-562C-E11AE253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6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B5951D5-3126-1714-DBA0-EB77DE5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E7AC5D1-B464-5E95-1781-02C90CAB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AD67D36-4D78-B1C3-24A4-57C49300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94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19A6C0-1F5A-E83F-D716-61DA2F7F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86AE4E-C93D-60C9-3CF0-49725D192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878531A-224F-6991-B850-6FA83CD6F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4978AD1-0EF9-0573-5AD1-8CDFDC1C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D9AA49F-3F52-40E7-9D41-11E65221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17026EF-7946-2258-5C42-DB51477D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27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4E24E0-6BFD-21E0-FA2E-1A59FFAD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292811F-CF7F-C9F6-9C6D-BBC22B2BB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4DA3045-64B1-8B5A-9E8E-CC568130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F124636-6A7A-DBE1-FCC7-48C6C37E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089669C-2961-C777-1823-085ED3F3F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455AEF6-B268-17C1-5B5F-DF337D95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28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84C3D66-DCD5-3664-28A1-49CCBA83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5A89F5A-9DF9-1042-C235-126D00DC0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886FE1F-2AB8-296A-074F-248BEF237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925F-34DF-4DE9-94D8-52D92917B0FB}" type="datetimeFigureOut">
              <a:rPr lang="hr-HR" smtClean="0"/>
              <a:t>28.2.2025.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652D42-B2F0-8B0D-E393-22F3F2E0A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21202D1-11FD-4D47-0B4F-38BCB3178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18B3B-3565-4F04-B6CC-3320CEF366F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698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snimka zaslona, softver, web-mjesto&#10;&#10;Opis je automatski generiran">
            <a:extLst>
              <a:ext uri="{FF2B5EF4-FFF2-40B4-BE49-F238E27FC236}">
                <a16:creationId xmlns:a16="http://schemas.microsoft.com/office/drawing/2014/main" id="{68243741-BB94-C6B5-73D2-DD0FB700F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23850" r="23672" b="2324"/>
          <a:stretch/>
        </p:blipFill>
        <p:spPr>
          <a:xfrm>
            <a:off x="0" y="-70559"/>
            <a:ext cx="12192000" cy="692517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11819AA-A967-24A8-8412-28AC49546C39}"/>
              </a:ext>
            </a:extLst>
          </p:cNvPr>
          <p:cNvSpPr/>
          <p:nvPr/>
        </p:nvSpPr>
        <p:spPr>
          <a:xfrm>
            <a:off x="10011266" y="5495827"/>
            <a:ext cx="1913641" cy="1244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831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snimka zaslona, softver, web-stranica&#10;&#10;Opis je automatski generiran">
            <a:extLst>
              <a:ext uri="{FF2B5EF4-FFF2-40B4-BE49-F238E27FC236}">
                <a16:creationId xmlns:a16="http://schemas.microsoft.com/office/drawing/2014/main" id="{FD53E610-F17A-1EE7-5B44-17E6CACB9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1" t="24372" r="23777" b="1910"/>
          <a:stretch/>
        </p:blipFill>
        <p:spPr>
          <a:xfrm>
            <a:off x="-1" y="0"/>
            <a:ext cx="12105861" cy="68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elektronika, snimka zaslona, softver&#10;&#10;Opis je automatski generiran">
            <a:extLst>
              <a:ext uri="{FF2B5EF4-FFF2-40B4-BE49-F238E27FC236}">
                <a16:creationId xmlns:a16="http://schemas.microsoft.com/office/drawing/2014/main" id="{9807CBDC-CDD8-A296-34BA-07CE7ADD7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1" t="27086" r="23777" b="2212"/>
          <a:stretch/>
        </p:blipFill>
        <p:spPr>
          <a:xfrm>
            <a:off x="-1" y="-1"/>
            <a:ext cx="12085983" cy="68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tekst, softver, Multimedijski softver&#10;&#10;Opis je automatski generiran">
            <a:extLst>
              <a:ext uri="{FF2B5EF4-FFF2-40B4-BE49-F238E27FC236}">
                <a16:creationId xmlns:a16="http://schemas.microsoft.com/office/drawing/2014/main" id="{50F85488-5E5D-B2D8-E253-4AE1094ED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24071" r="23695" b="2663"/>
          <a:stretch/>
        </p:blipFill>
        <p:spPr>
          <a:xfrm>
            <a:off x="443884" y="0"/>
            <a:ext cx="11017188" cy="686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web-stranica, softver&#10;&#10;Opis je automatski generiran">
            <a:extLst>
              <a:ext uri="{FF2B5EF4-FFF2-40B4-BE49-F238E27FC236}">
                <a16:creationId xmlns:a16="http://schemas.microsoft.com/office/drawing/2014/main" id="{5473B3C6-E315-02FC-71AC-B94E78F9D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24071" r="23532" b="2212"/>
          <a:stretch/>
        </p:blipFill>
        <p:spPr>
          <a:xfrm>
            <a:off x="372862" y="0"/>
            <a:ext cx="11043821" cy="69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softver, Multimedijski softver&#10;&#10;Opis je automatski generiran">
            <a:extLst>
              <a:ext uri="{FF2B5EF4-FFF2-40B4-BE49-F238E27FC236}">
                <a16:creationId xmlns:a16="http://schemas.microsoft.com/office/drawing/2014/main" id="{871BDA6B-5490-CBD4-978D-58E01D7AB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24571" r="23731" b="2386"/>
          <a:stretch/>
        </p:blipFill>
        <p:spPr>
          <a:xfrm>
            <a:off x="263371" y="0"/>
            <a:ext cx="11665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softver, Multimedijski softver&#10;&#10;Opis je automatski generiran">
            <a:extLst>
              <a:ext uri="{FF2B5EF4-FFF2-40B4-BE49-F238E27FC236}">
                <a16:creationId xmlns:a16="http://schemas.microsoft.com/office/drawing/2014/main" id="{00865DD6-C060-C881-4836-0B8DF7461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24071" r="24674" b="2212"/>
          <a:stretch/>
        </p:blipFill>
        <p:spPr>
          <a:xfrm>
            <a:off x="109331" y="0"/>
            <a:ext cx="11976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tekst, Multimedijski softver, softver&#10;&#10;Opis je automatski generiran">
            <a:extLst>
              <a:ext uri="{FF2B5EF4-FFF2-40B4-BE49-F238E27FC236}">
                <a16:creationId xmlns:a16="http://schemas.microsoft.com/office/drawing/2014/main" id="{5E1E8CF2-6594-D8E2-A813-F609ECC0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24071" r="23451" b="1910"/>
          <a:stretch/>
        </p:blipFill>
        <p:spPr>
          <a:xfrm>
            <a:off x="327026" y="71022"/>
            <a:ext cx="11755483" cy="6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snimka zaslona, softver, Multimedijski softver&#10;&#10;Opis je automatski generiran">
            <a:extLst>
              <a:ext uri="{FF2B5EF4-FFF2-40B4-BE49-F238E27FC236}">
                <a16:creationId xmlns:a16="http://schemas.microsoft.com/office/drawing/2014/main" id="{0B677256-F19B-2ED1-AC37-FB412FD9E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24071" r="24021" b="1910"/>
          <a:stretch/>
        </p:blipFill>
        <p:spPr>
          <a:xfrm>
            <a:off x="0" y="0"/>
            <a:ext cx="11798423" cy="68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softver, web-stranica&#10;&#10;Opis je automatski generiran">
            <a:extLst>
              <a:ext uri="{FF2B5EF4-FFF2-40B4-BE49-F238E27FC236}">
                <a16:creationId xmlns:a16="http://schemas.microsoft.com/office/drawing/2014/main" id="{08E07258-060F-2E15-50CD-176AF731A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24139" r="23750" b="3336"/>
          <a:stretch/>
        </p:blipFill>
        <p:spPr>
          <a:xfrm>
            <a:off x="-1" y="-1"/>
            <a:ext cx="12192001" cy="6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softver, zaslon&#10;&#10;Opis je automatski generiran">
            <a:extLst>
              <a:ext uri="{FF2B5EF4-FFF2-40B4-BE49-F238E27FC236}">
                <a16:creationId xmlns:a16="http://schemas.microsoft.com/office/drawing/2014/main" id="{448E9CA3-1895-B96D-233E-9D3430B6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24861" r="24141" b="2324"/>
          <a:stretch/>
        </p:blipFill>
        <p:spPr>
          <a:xfrm>
            <a:off x="0" y="0"/>
            <a:ext cx="12192000" cy="68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softver, web-stranica">
            <a:extLst>
              <a:ext uri="{FF2B5EF4-FFF2-40B4-BE49-F238E27FC236}">
                <a16:creationId xmlns:a16="http://schemas.microsoft.com/office/drawing/2014/main" id="{66FA37A9-C823-74DA-76CB-21C6C3C3D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t="26161" r="24219" b="2324"/>
          <a:stretch/>
        </p:blipFill>
        <p:spPr>
          <a:xfrm>
            <a:off x="-1" y="0"/>
            <a:ext cx="12296775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web-stranica, softver&#10;&#10;Opis je automatski generiran">
            <a:extLst>
              <a:ext uri="{FF2B5EF4-FFF2-40B4-BE49-F238E27FC236}">
                <a16:creationId xmlns:a16="http://schemas.microsoft.com/office/drawing/2014/main" id="{31B0AABE-823F-6FB9-4313-A59709227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24140" r="23359" b="1891"/>
          <a:stretch/>
        </p:blipFill>
        <p:spPr>
          <a:xfrm>
            <a:off x="0" y="-1"/>
            <a:ext cx="12192000" cy="68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softver, web-stranica&#10;&#10;Opis je automatski generiran">
            <a:extLst>
              <a:ext uri="{FF2B5EF4-FFF2-40B4-BE49-F238E27FC236}">
                <a16:creationId xmlns:a16="http://schemas.microsoft.com/office/drawing/2014/main" id="{A2641A9E-B732-42F4-9ADE-3B186CE4F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t="23920" r="23532" b="2212"/>
          <a:stretch/>
        </p:blipFill>
        <p:spPr>
          <a:xfrm>
            <a:off x="-1" y="0"/>
            <a:ext cx="12192001" cy="685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elektronika, snimka zaslona, softver&#10;&#10;Opis je automatski generiran">
            <a:extLst>
              <a:ext uri="{FF2B5EF4-FFF2-40B4-BE49-F238E27FC236}">
                <a16:creationId xmlns:a16="http://schemas.microsoft.com/office/drawing/2014/main" id="{EE031330-C8A1-B220-ECDD-F7467B94F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24221" r="23370" b="2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tekst, softver, web-mjesto&#10;&#10;Opis je automatski generiran">
            <a:extLst>
              <a:ext uri="{FF2B5EF4-FFF2-40B4-BE49-F238E27FC236}">
                <a16:creationId xmlns:a16="http://schemas.microsoft.com/office/drawing/2014/main" id="{30E7D82A-04B2-1AD9-2759-EAC363F62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24222" r="23614" b="2814"/>
          <a:stretch/>
        </p:blipFill>
        <p:spPr>
          <a:xfrm>
            <a:off x="452762" y="0"/>
            <a:ext cx="10688715" cy="683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tekst, web-mjesto, softver&#10;&#10;Opis je automatski generiran">
            <a:extLst>
              <a:ext uri="{FF2B5EF4-FFF2-40B4-BE49-F238E27FC236}">
                <a16:creationId xmlns:a16="http://schemas.microsoft.com/office/drawing/2014/main" id="{869A6119-D093-B03F-7756-5CBCA52CA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24156" r="23454" b="2208"/>
          <a:stretch/>
        </p:blipFill>
        <p:spPr>
          <a:xfrm>
            <a:off x="514904" y="0"/>
            <a:ext cx="1085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Široki zaslon</PresentationFormat>
  <Paragraphs>0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Mirela Rudec</dc:creator>
  <cp:lastModifiedBy>Mislav Katalinić</cp:lastModifiedBy>
  <cp:revision>3</cp:revision>
  <dcterms:created xsi:type="dcterms:W3CDTF">2024-11-04T17:13:48Z</dcterms:created>
  <dcterms:modified xsi:type="dcterms:W3CDTF">2025-02-28T16:10:05Z</dcterms:modified>
</cp:coreProperties>
</file>