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7755D2-0047-DE43-FA43-D71401DAF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9931101-32EE-9A7C-B979-905931C5B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3581D4-507A-469A-CD03-BEC146C8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7E214BD-2586-C9B5-3676-22E13836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CCF7CD9-AE0A-1E20-2B9F-A5B2A532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2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A1542F-E1FE-5E8B-4BC3-D3277859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5573857-F4BA-2702-E105-EA855ED36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9FC619-453B-98C6-4F35-E6E2BFF84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199DAF-E586-41DE-0F73-BE0EE85A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EFF21DA-BEC7-592A-76B0-D0E0BA48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326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0630E04-92DE-A4B4-B00E-2AB1626D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4238A1E-BE07-6E8D-0466-CADC8342B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C31A550-F86D-819F-851B-FF000C67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A3AEFC2-B7F3-30B5-8C2A-5D013597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05F8B8-3CA6-7972-1995-27DEE31E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885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B8D874-D5D3-D88B-9698-985B2FD0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D40617-25D4-BFA8-4265-E1F414955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7018B2-31DE-8636-292A-22ED3D12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50DB8E3-DD19-0A8F-0B74-35B2CC91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04F207-BAF5-0C05-B34A-DFABB21D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690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333265-1747-B558-63B6-6F0654A4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020A4A-6F77-22B8-E5B7-38A58F8F6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D52A270-FC10-92F0-4401-BF3541123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B96C6B3-8178-D9B5-8F5C-0B1B431A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C5389F-B566-74B2-6624-2D1B8095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112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1ABE2F-F0A1-A8B4-C3C3-E54A6A89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70A9AD-A6BE-A6AA-1853-92C4607EB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845C725-34BB-23EA-FDC0-A1211AC74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D1A35CA-3DEC-F675-879C-5D37B779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747F4CD-9EAA-FE76-2F99-40F56CE4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217519F-7FA9-D719-8460-821D7C36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32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773420-0956-8C07-AA39-6BEA7DBB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DC61BF2-2846-B63C-2195-E6454931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EA9C823-43FD-1013-E176-DACA27DBF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9553E0D-6DC9-3E2D-92B1-70C75059F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1089602-499A-FA93-60DE-CEC274D8B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5F10491-FA00-40EC-BA34-55E82EDB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9427ABF-B30B-5663-5ED3-3A3BF131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D0E653B-EABB-C7B4-6D0D-74AF12B9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56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173A83-CAA7-A068-7215-29EB129B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44ABA1A-5B19-8015-D2D4-7A758638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28388DF-48B4-1DC6-53D3-3D94C6A9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5E84350-FE24-39CA-3868-709E3818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894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5BCAAA8-AF85-5D7F-A450-AFD72EB7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8A76697-53F8-E786-677A-DD411F30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EC697CC-92BB-A773-7189-188996DF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350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B8BCDA-6794-5280-D9C6-28675DAE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CBAD95-A0EC-3948-B384-F72A0663C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ED29CDE-8E5B-AE0F-1216-FC7CD5A8F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B46C791-06E8-5BA0-5247-D82CFECE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627EB0A-9D65-70BC-95C4-E7F1FE93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A06A16D-8AF1-6220-BB90-FA2AA762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6890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D9E981-A87B-08B7-8087-163BD018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82C734B-507C-2BA3-C02C-FDB93DCE1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16B439C-9AF2-4D15-A841-B86895C6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5C6F46E-417E-1346-ADC9-13F9D3B7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13E427E-D61E-5CF9-E76E-052FCC7F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4368E81-BECE-BEAF-9905-8DDF68F7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172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51A462C-694E-B18C-F92D-DE66FF6F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2997A8C-6C77-1359-A1FF-17E21B8CA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ABF2B3B-2354-D140-051F-0CA10983D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8075-22D1-4FA9-846A-DC9D475BE0F0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FA5AC6-4ABE-57ED-34FD-64F770B74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D4A2018-4EE6-0483-8506-EAEACD38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D09E8-BC57-47A5-B901-FFCEC4EA489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455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ismo, sat, rukopis&#10;&#10;Opis je automatski generiran">
            <a:extLst>
              <a:ext uri="{FF2B5EF4-FFF2-40B4-BE49-F238E27FC236}">
                <a16:creationId xmlns:a16="http://schemas.microsoft.com/office/drawing/2014/main" id="{EBB35F9A-96EB-4DF3-7F45-25B0C2580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68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ismo, pogreb, plaketa&#10;&#10;Opis je automatski generiran">
            <a:extLst>
              <a:ext uri="{FF2B5EF4-FFF2-40B4-BE49-F238E27FC236}">
                <a16:creationId xmlns:a16="http://schemas.microsoft.com/office/drawing/2014/main" id="{2942EDC4-840E-A649-2E10-E48DD306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32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judsko lice, okvir za sliku, žena&#10;&#10;Opis je automatski generiran">
            <a:extLst>
              <a:ext uri="{FF2B5EF4-FFF2-40B4-BE49-F238E27FC236}">
                <a16:creationId xmlns:a16="http://schemas.microsoft.com/office/drawing/2014/main" id="{51808498-D2DF-FF99-C1EA-BABC2BAD8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31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plaketa, komemorativna ploča, Font&#10;&#10;Opis je automatski generiran">
            <a:extLst>
              <a:ext uri="{FF2B5EF4-FFF2-40B4-BE49-F238E27FC236}">
                <a16:creationId xmlns:a16="http://schemas.microsoft.com/office/drawing/2014/main" id="{8F58E891-1750-90A8-67F3-1C346BCA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2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okvir za sliku, drveno, pokazati znak&#10;&#10;Opis je automatski generiran">
            <a:extLst>
              <a:ext uri="{FF2B5EF4-FFF2-40B4-BE49-F238E27FC236}">
                <a16:creationId xmlns:a16="http://schemas.microsoft.com/office/drawing/2014/main" id="{DB328621-E53D-0327-F77C-D4DD7701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35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pismo&#10;&#10;Opis je automatski generiran">
            <a:extLst>
              <a:ext uri="{FF2B5EF4-FFF2-40B4-BE49-F238E27FC236}">
                <a16:creationId xmlns:a16="http://schemas.microsoft.com/office/drawing/2014/main" id="{1E5A482B-E213-0633-5AA6-B0490B266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30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umjetničko djelo, igračka, lutka, u dvorani&#10;&#10;Opis je automatski generiran">
            <a:extLst>
              <a:ext uri="{FF2B5EF4-FFF2-40B4-BE49-F238E27FC236}">
                <a16:creationId xmlns:a16="http://schemas.microsoft.com/office/drawing/2014/main" id="{D8DE1B25-E53A-0EF5-3A1D-3F268B93D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68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 na kojoj se prikazuje tekst, sat, nož, alat&#10;&#10;Opis je automatski generiran">
            <a:extLst>
              <a:ext uri="{FF2B5EF4-FFF2-40B4-BE49-F238E27FC236}">
                <a16:creationId xmlns:a16="http://schemas.microsoft.com/office/drawing/2014/main" id="{8B308360-E860-3F8F-B159-782708CE0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9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Široki zaslon</PresentationFormat>
  <Paragraphs>0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Mirela</dc:creator>
  <cp:lastModifiedBy>Mislav Katalinić</cp:lastModifiedBy>
  <cp:revision>1</cp:revision>
  <dcterms:created xsi:type="dcterms:W3CDTF">2025-02-28T06:42:19Z</dcterms:created>
  <dcterms:modified xsi:type="dcterms:W3CDTF">2025-02-28T16:11:38Z</dcterms:modified>
</cp:coreProperties>
</file>